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4" r:id="rId7"/>
    <p:sldId id="265" r:id="rId8"/>
    <p:sldId id="262" r:id="rId9"/>
    <p:sldId id="263" r:id="rId10"/>
    <p:sldId id="266" r:id="rId11"/>
    <p:sldId id="267" r:id="rId12"/>
    <p:sldId id="269" r:id="rId13"/>
    <p:sldId id="268" r:id="rId14"/>
    <p:sldId id="271" r:id="rId15"/>
    <p:sldId id="273" r:id="rId16"/>
    <p:sldId id="274" r:id="rId17"/>
    <p:sldId id="275" r:id="rId18"/>
    <p:sldId id="276" r:id="rId19"/>
    <p:sldId id="272" r:id="rId20"/>
    <p:sldId id="277" r:id="rId21"/>
    <p:sldId id="279" r:id="rId22"/>
    <p:sldId id="280" r:id="rId23"/>
    <p:sldId id="281" r:id="rId24"/>
    <p:sldId id="278" r:id="rId25"/>
    <p:sldId id="283" r:id="rId26"/>
    <p:sldId id="282" r:id="rId27"/>
    <p:sldId id="284" r:id="rId28"/>
    <p:sldId id="285" r:id="rId29"/>
    <p:sldId id="290" r:id="rId30"/>
    <p:sldId id="286" r:id="rId31"/>
    <p:sldId id="287" r:id="rId32"/>
    <p:sldId id="291" r:id="rId33"/>
    <p:sldId id="288" r:id="rId34"/>
    <p:sldId id="28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Bienvenue au jeu des cœurs!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5.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Tu joues bien aux échecs?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6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6.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Tu joues bien au football américain?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9482" y="2504947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7.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Ta famille et toi, vous regardez souvent la télé </a:t>
            </a:r>
            <a:r>
              <a:rPr lang="fr-FR" sz="7200" dirty="0" smtClean="0">
                <a:latin typeface="Brady Bunch Remastered" panose="020B0600020202020204" pitchFamily="34" charset="0"/>
              </a:rPr>
              <a:t>ensemble?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9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8</a:t>
            </a:r>
            <a:r>
              <a:rPr lang="fr-FR" sz="7200" dirty="0" smtClean="0">
                <a:latin typeface="Brady Bunch Remastered" panose="020B0600020202020204" pitchFamily="34" charset="0"/>
              </a:rPr>
              <a:t>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Tes amis et toi, vous </a:t>
            </a:r>
            <a:r>
              <a:rPr lang="fr-FR" sz="7200" dirty="0" smtClean="0">
                <a:latin typeface="Brady Bunch Remastered" panose="020B0600020202020204" pitchFamily="34" charset="0"/>
              </a:rPr>
              <a:t>faites </a:t>
            </a:r>
            <a:r>
              <a:rPr lang="fr-FR" sz="7200" dirty="0" smtClean="0">
                <a:latin typeface="Brady Bunch Remastered" panose="020B0600020202020204" pitchFamily="34" charset="0"/>
              </a:rPr>
              <a:t>souvent </a:t>
            </a:r>
            <a:r>
              <a:rPr lang="fr-FR" sz="7200" dirty="0" smtClean="0">
                <a:latin typeface="Brady Bunch Remastered" panose="020B0600020202020204" pitchFamily="34" charset="0"/>
              </a:rPr>
              <a:t>les magasins ensemble?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0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>
                <a:latin typeface="Brady Bunch Remastered" panose="020B0600020202020204" pitchFamily="34" charset="0"/>
              </a:rPr>
              <a:t>9</a:t>
            </a:r>
            <a:r>
              <a:rPr lang="it-IT" sz="7200" dirty="0" smtClean="0">
                <a:latin typeface="Brady Bunch Remastered" panose="020B0600020202020204" pitchFamily="34" charset="0"/>
              </a:rPr>
              <a:t>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écoutes souvent un baladeur?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8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10.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écoutes souvent la radio?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11.  </a:t>
            </a:r>
            <a:r>
              <a:rPr lang="it-IT" sz="7200" dirty="0" smtClean="0">
                <a:latin typeface="Brady Bunch Remastered" panose="020B0600020202020204" pitchFamily="34" charset="0"/>
              </a:rPr>
              <a:t>Tes amis et toi, vous </a:t>
            </a:r>
            <a:r>
              <a:rPr lang="it-IT" sz="7200" dirty="0" smtClean="0">
                <a:latin typeface="Brady Bunch Remastered" panose="020B0600020202020204" pitchFamily="34" charset="0"/>
              </a:rPr>
              <a:t>allez souvent au cinéma?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98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12.  </a:t>
            </a:r>
            <a:r>
              <a:rPr lang="it-IT" sz="7200" dirty="0" smtClean="0">
                <a:latin typeface="Brady Bunch Remastered" panose="020B0600020202020204" pitchFamily="34" charset="0"/>
              </a:rPr>
              <a:t>Tes amis et toi, vous </a:t>
            </a:r>
            <a:r>
              <a:rPr lang="it-IT" sz="7200" dirty="0" smtClean="0">
                <a:latin typeface="Brady Bunch Remastered" panose="020B0600020202020204" pitchFamily="34" charset="0"/>
              </a:rPr>
              <a:t>allez souvent au </a:t>
            </a:r>
            <a:r>
              <a:rPr lang="it-IT" sz="7200" dirty="0" smtClean="0">
                <a:latin typeface="Brady Bunch Remastered" panose="020B0600020202020204" pitchFamily="34" charset="0"/>
              </a:rPr>
              <a:t>centre </a:t>
            </a:r>
            <a:r>
              <a:rPr lang="it-IT" sz="7200" dirty="0" smtClean="0">
                <a:latin typeface="Brady Bunch Remastered" panose="020B0600020202020204" pitchFamily="34" charset="0"/>
              </a:rPr>
              <a:t>commercial?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70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13. </a:t>
            </a:r>
            <a:r>
              <a:rPr lang="it-IT" sz="7200" dirty="0" smtClean="0">
                <a:latin typeface="Brady Bunch Remastered" panose="020B0600020202020204" pitchFamily="34" charset="0"/>
              </a:rPr>
              <a:t>Tu </a:t>
            </a:r>
            <a:r>
              <a:rPr lang="it-IT" sz="7200" dirty="0" smtClean="0">
                <a:latin typeface="Brady Bunch Remastered" panose="020B0600020202020204" pitchFamily="34" charset="0"/>
              </a:rPr>
              <a:t>fais du </a:t>
            </a:r>
            <a:r>
              <a:rPr lang="it-IT" sz="7200" dirty="0" smtClean="0">
                <a:latin typeface="Brady Bunch Remastered" panose="020B0600020202020204" pitchFamily="34" charset="0"/>
              </a:rPr>
              <a:t>sport régulièrement?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2" y="1228298"/>
            <a:ext cx="1136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14. </a:t>
            </a:r>
            <a:r>
              <a:rPr lang="it-IT" sz="7200" dirty="0" smtClean="0">
                <a:latin typeface="Brady Bunch Remastered" panose="020B0600020202020204" pitchFamily="34" charset="0"/>
              </a:rPr>
              <a:t>Tu manges </a:t>
            </a:r>
            <a:r>
              <a:rPr lang="it-IT" sz="7200" dirty="0" smtClean="0">
                <a:latin typeface="Brady Bunch Remastered" panose="020B0600020202020204" pitchFamily="34" charset="0"/>
              </a:rPr>
              <a:t>souvent de la glace?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9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808911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15.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préfères la glace à la vanille ou la glace au chocolat?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2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0090" y="1617842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16.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aimes mieux aller au cinéma ou aller au centre commercial?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2" y="1225689"/>
            <a:ext cx="11362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17.  </a:t>
            </a:r>
            <a:r>
              <a:rPr lang="it-IT" sz="7200" dirty="0" smtClean="0">
                <a:latin typeface="Brady Bunch Remastered" panose="020B0600020202020204" pitchFamily="34" charset="0"/>
              </a:rPr>
              <a:t>Tu aimes mieux sortir avec des amis ou voir un film à la télé?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47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18. </a:t>
            </a:r>
            <a:r>
              <a:rPr lang="it-IT" sz="7200" dirty="0" smtClean="0">
                <a:latin typeface="Brady Bunch Remastered" panose="020B0600020202020204" pitchFamily="34" charset="0"/>
              </a:rPr>
              <a:t>J’adore le Noël, et toi?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9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19. </a:t>
            </a:r>
            <a:r>
              <a:rPr lang="it-IT" sz="7200" dirty="0" smtClean="0">
                <a:latin typeface="Brady Bunch Remastered" panose="020B0600020202020204" pitchFamily="34" charset="0"/>
              </a:rPr>
              <a:t>J’aime l’école, et toi?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2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20.  </a:t>
            </a:r>
            <a:r>
              <a:rPr lang="it-IT" sz="7200" dirty="0" smtClean="0">
                <a:latin typeface="Brady Bunch Remastered" panose="020B0600020202020204" pitchFamily="34" charset="0"/>
              </a:rPr>
              <a:t>Je n’aime pas faire du jogging, et toi?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9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21.  Je n’aime pas jouer aux échecs, et toi?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68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22.   Nous / parler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167" y="160149"/>
            <a:ext cx="2333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5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23. Vous / danser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167" y="160149"/>
            <a:ext cx="2333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18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24. Tu </a:t>
            </a:r>
            <a:r>
              <a:rPr lang="it-IT" sz="7200" dirty="0" smtClean="0">
                <a:latin typeface="Brady Bunch Remastered" panose="020B0600020202020204" pitchFamily="34" charset="0"/>
              </a:rPr>
              <a:t>/ </a:t>
            </a:r>
            <a:r>
              <a:rPr lang="it-IT" sz="7200" dirty="0" smtClean="0">
                <a:latin typeface="Brady Bunch Remastered" panose="020B0600020202020204" pitchFamily="34" charset="0"/>
              </a:rPr>
              <a:t>avoir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167" y="160149"/>
            <a:ext cx="2333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1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25. </a:t>
            </a:r>
            <a:r>
              <a:rPr lang="it-IT" sz="7200" dirty="0" smtClean="0">
                <a:latin typeface="Brady Bunch Remastered" panose="020B0600020202020204" pitchFamily="34" charset="0"/>
              </a:rPr>
              <a:t>Tu / jouer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167" y="160149"/>
            <a:ext cx="2333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34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26. Elles / nager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167" y="160149"/>
            <a:ext cx="2333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0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27. </a:t>
            </a:r>
            <a:r>
              <a:rPr lang="it-IT" sz="7200" dirty="0" smtClean="0">
                <a:latin typeface="Brady Bunch Remastered" panose="020B0600020202020204" pitchFamily="34" charset="0"/>
              </a:rPr>
              <a:t>Elles / </a:t>
            </a:r>
            <a:r>
              <a:rPr lang="it-IT" sz="7200" dirty="0" smtClean="0">
                <a:latin typeface="Brady Bunch Remastered" panose="020B0600020202020204" pitchFamily="34" charset="0"/>
              </a:rPr>
              <a:t>avoir</a:t>
            </a:r>
            <a:endParaRPr lang="it-IT" sz="7200" dirty="0" smtClean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167" y="160149"/>
            <a:ext cx="2333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20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28. </a:t>
            </a:r>
            <a:r>
              <a:rPr lang="it-IT" sz="7200" dirty="0" smtClean="0">
                <a:latin typeface="Brady Bunch Remastered" panose="020B0600020202020204" pitchFamily="34" charset="0"/>
              </a:rPr>
              <a:t>Je / chanter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167" y="160149"/>
            <a:ext cx="2333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1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795" y="990046"/>
            <a:ext cx="1174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29. </a:t>
            </a:r>
            <a:r>
              <a:rPr lang="it-IT" sz="7200" dirty="0" smtClean="0">
                <a:latin typeface="Brady Bunch Remastered" panose="020B0600020202020204" pitchFamily="34" charset="0"/>
              </a:rPr>
              <a:t>Elle / regarder</a:t>
            </a: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167" y="160149"/>
            <a:ext cx="2333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76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503" y="724673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58125" y="5163095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275372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cœur  = vous gagnez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3067500"/>
            <a:ext cx="862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bombe  = vous perdez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5163095"/>
            <a:ext cx="8621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Brady Bunch Remastered" panose="020B0600020202020204" pitchFamily="34" charset="0"/>
              </a:rPr>
              <a:t>Une flèche  = vous choisissez une autre équipe pour perdre une cœur </a:t>
            </a:r>
            <a:endParaRPr lang="fr-FR" sz="44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1.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Tu chantes bien?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9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2.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Tu nages bien?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30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dirty="0" smtClean="0">
                <a:latin typeface="Brady Bunch Remastered" panose="020B0600020202020204" pitchFamily="34" charset="0"/>
              </a:rPr>
              <a:t>3. </a:t>
            </a:r>
            <a:r>
              <a:rPr lang="it-IT" sz="7200" dirty="0" smtClean="0">
                <a:latin typeface="Brady Bunch Remastered" panose="020B0600020202020204" pitchFamily="34" charset="0"/>
              </a:rPr>
              <a:t>Tu parles bien </a:t>
            </a:r>
            <a:r>
              <a:rPr lang="it-IT" sz="7200" dirty="0" smtClean="0">
                <a:latin typeface="Brady Bunch Remastered" panose="020B0600020202020204" pitchFamily="34" charset="0"/>
              </a:rPr>
              <a:t>français</a:t>
            </a:r>
            <a:r>
              <a:rPr lang="it-IT" sz="7200" dirty="0" smtClean="0">
                <a:latin typeface="Brady Bunch Remastered" panose="020B0600020202020204" pitchFamily="34" charset="0"/>
              </a:rPr>
              <a:t>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7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6443" y="2682368"/>
            <a:ext cx="11362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Brady Bunch Remastered" panose="020B0600020202020204" pitchFamily="34" charset="0"/>
              </a:rPr>
              <a:t>4.</a:t>
            </a:r>
            <a:r>
              <a:rPr lang="fr-FR" sz="7200" dirty="0">
                <a:latin typeface="Brady Bunch Remastered" panose="020B0600020202020204" pitchFamily="34" charset="0"/>
              </a:rPr>
              <a:t>	</a:t>
            </a:r>
            <a:r>
              <a:rPr lang="fr-FR" sz="7200" dirty="0" smtClean="0">
                <a:latin typeface="Brady Bunch Remastered" panose="020B0600020202020204" pitchFamily="34" charset="0"/>
              </a:rPr>
              <a:t>Tu parles bien </a:t>
            </a:r>
            <a:r>
              <a:rPr lang="fr-FR" sz="7200" dirty="0" smtClean="0">
                <a:latin typeface="Brady Bunch Remastered" panose="020B0600020202020204" pitchFamily="34" charset="0"/>
              </a:rPr>
              <a:t>espagnol?</a:t>
            </a:r>
            <a:endParaRPr lang="fr-FR" sz="7200" dirty="0">
              <a:latin typeface="Brady Bunch Remastered" panose="020B0600020202020204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1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307</Words>
  <Application>Microsoft Office PowerPoint</Application>
  <PresentationFormat>Widescreen</PresentationFormat>
  <Paragraphs>91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Bodoni MT Black</vt:lpstr>
      <vt:lpstr>Brady Bunch Remastered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13</cp:revision>
  <dcterms:created xsi:type="dcterms:W3CDTF">2013-11-22T11:47:18Z</dcterms:created>
  <dcterms:modified xsi:type="dcterms:W3CDTF">2015-12-16T17:06:47Z</dcterms:modified>
</cp:coreProperties>
</file>